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72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C7DCDBC-8C5A-4AAF-9627-369064CD3373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CSC 445 Networks &amp; Secure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3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80395-ACBC-4104-AB65-4922E6816C2D}" type="datetimeFigureOut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A5A-B64E-46F9-B5C0-5201ACA39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8575" algn="r"/>
              </a:tabLst>
            </a:pPr>
            <a:r>
              <a:rPr lang="en-US" sz="1200" dirty="0" smtClean="0"/>
              <a:t>CSC 445 Networks &amp; Secure Software Development </a:t>
            </a:r>
            <a:r>
              <a:rPr lang="en-US" sz="1200" baseline="0" dirty="0" smtClean="0"/>
              <a:t>	</a:t>
            </a:r>
            <a:fld id="{A7CB976F-133A-4AC0-8800-AF2D9A8C3C1D}" type="slidenum">
              <a:rPr lang="en-US" sz="1200" baseline="0" smtClean="0"/>
              <a:pPr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Wireless Networks: Security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WEP (wired equivalency privacy)</a:t>
            </a:r>
          </a:p>
          <a:p>
            <a:pPr lvl="1"/>
            <a:r>
              <a:rPr lang="en-US" sz="2200" dirty="0" smtClean="0"/>
              <a:t>1999 IEEE 802 standard; weak security; outdated in 2003 by WPA</a:t>
            </a:r>
          </a:p>
          <a:p>
            <a:r>
              <a:rPr lang="en-US" sz="2400" dirty="0" smtClean="0"/>
              <a:t>WPA (</a:t>
            </a:r>
            <a:r>
              <a:rPr lang="en-US" sz="2400" dirty="0" err="1" smtClean="0"/>
              <a:t>wifi</a:t>
            </a:r>
            <a:r>
              <a:rPr lang="en-US" sz="2400" dirty="0" smtClean="0"/>
              <a:t> protected access)</a:t>
            </a:r>
          </a:p>
          <a:p>
            <a:pPr lvl="1"/>
            <a:r>
              <a:rPr lang="en-US" sz="2200" dirty="0" smtClean="0"/>
              <a:t>Encrypts using 256-bit key</a:t>
            </a:r>
          </a:p>
          <a:p>
            <a:r>
              <a:rPr lang="en-US" sz="2400" dirty="0" smtClean="0"/>
              <a:t>Easy to intercept radio waves</a:t>
            </a:r>
          </a:p>
        </p:txBody>
      </p:sp>
    </p:spTree>
    <p:extLst>
      <p:ext uri="{BB962C8B-B14F-4D97-AF65-F5344CB8AC3E}">
        <p14:creationId xmlns:p14="http://schemas.microsoft.com/office/powerpoint/2010/main" val="15195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Wireless Networks: Security cont’d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Orgs need effective wireless security policies</a:t>
            </a:r>
          </a:p>
          <a:p>
            <a:pPr lvl="1"/>
            <a:r>
              <a:rPr lang="en-US" sz="2200" dirty="0" smtClean="0"/>
              <a:t>WIPS (wireless intrusion prevention systems)</a:t>
            </a:r>
          </a:p>
          <a:p>
            <a:pPr lvl="2"/>
            <a:r>
              <a:rPr lang="en-US" sz="1800" dirty="0" smtClean="0"/>
              <a:t>Monitor radio spectrum for presence (detection) of unauthorized access points; automatically take counter measures (prevention)</a:t>
            </a:r>
          </a:p>
          <a:p>
            <a:pPr lvl="1"/>
            <a:r>
              <a:rPr lang="en-US" sz="2200" dirty="0" smtClean="0"/>
              <a:t>Issue</a:t>
            </a:r>
          </a:p>
          <a:p>
            <a:pPr lvl="2"/>
            <a:r>
              <a:rPr lang="en-US" sz="1800" dirty="0" smtClean="0"/>
              <a:t>Laptops have wireless access card</a:t>
            </a:r>
          </a:p>
          <a:p>
            <a:pPr lvl="2"/>
            <a:r>
              <a:rPr lang="en-US" sz="1800" dirty="0" smtClean="0"/>
              <a:t>Are these turned off when connected to wired network?</a:t>
            </a:r>
          </a:p>
          <a:p>
            <a:pPr lvl="2"/>
            <a:r>
              <a:rPr lang="en-US" sz="1800" dirty="0" smtClean="0"/>
              <a:t>If no, malicious attacker can gather info through wireless laptop and potentially break into wired network through wireless access</a:t>
            </a:r>
          </a:p>
        </p:txBody>
      </p:sp>
    </p:spTree>
    <p:extLst>
      <p:ext uri="{BB962C8B-B14F-4D97-AF65-F5344CB8AC3E}">
        <p14:creationId xmlns:p14="http://schemas.microsoft.com/office/powerpoint/2010/main" val="19751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Network Censorship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North Korea</a:t>
            </a:r>
          </a:p>
          <a:p>
            <a:pPr lvl="2"/>
            <a:r>
              <a:rPr lang="en-US" sz="1800" dirty="0" smtClean="0"/>
              <a:t>All websites under government control; about 4% of population has Internet 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Burma</a:t>
            </a:r>
          </a:p>
          <a:p>
            <a:pPr lvl="2"/>
            <a:r>
              <a:rPr lang="en-US" sz="1600" dirty="0" smtClean="0"/>
              <a:t>Authorities filter emails; block access to human-rights sites or sites critical of government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Cuba</a:t>
            </a:r>
          </a:p>
          <a:p>
            <a:pPr lvl="2"/>
            <a:r>
              <a:rPr lang="en-US" sz="1600" dirty="0" smtClean="0"/>
              <a:t>Internet available only at government controlled access points; monitor online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00050"/>
            <a:endParaRPr lang="en-US" dirty="0" smtClean="0"/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 smtClean="0"/>
              <a:t>Saudi </a:t>
            </a:r>
            <a:r>
              <a:rPr lang="en-US" dirty="0"/>
              <a:t>Arabia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Iran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China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Syria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Tunisia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/>
              <a:t>Vietnam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 smtClean="0"/>
              <a:t>Turkmenistan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353" y="1360411"/>
            <a:ext cx="7729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Top-10 Internet-censored countries (USA Today, Feb 4, 2014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63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Censorship,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Technical censorship</a:t>
            </a:r>
          </a:p>
          <a:p>
            <a:pPr lvl="1"/>
            <a:r>
              <a:rPr lang="en-US" sz="1800" dirty="0" smtClean="0"/>
              <a:t>IP address blocking</a:t>
            </a:r>
          </a:p>
          <a:p>
            <a:pPr lvl="1"/>
            <a:r>
              <a:rPr lang="en-US" sz="1800" dirty="0" smtClean="0"/>
              <a:t>DNS filtering and redirection</a:t>
            </a:r>
          </a:p>
          <a:p>
            <a:pPr lvl="1"/>
            <a:r>
              <a:rPr lang="en-US" sz="1800" dirty="0" smtClean="0"/>
              <a:t>URL filtering</a:t>
            </a:r>
          </a:p>
          <a:p>
            <a:pPr lvl="1"/>
            <a:r>
              <a:rPr lang="en-US" sz="1800" dirty="0" smtClean="0"/>
              <a:t>Packet filtering</a:t>
            </a:r>
          </a:p>
          <a:p>
            <a:pPr lvl="1"/>
            <a:r>
              <a:rPr lang="en-US" sz="1800" dirty="0" smtClean="0"/>
              <a:t>Connection reset</a:t>
            </a:r>
          </a:p>
          <a:p>
            <a:pPr lvl="2"/>
            <a:r>
              <a:rPr lang="en-US" sz="1600" dirty="0" smtClean="0"/>
              <a:t>TCP filtering </a:t>
            </a:r>
          </a:p>
          <a:p>
            <a:pPr lvl="1"/>
            <a:r>
              <a:rPr lang="en-US" sz="1800" dirty="0" smtClean="0"/>
              <a:t>Network disconnection</a:t>
            </a:r>
          </a:p>
          <a:p>
            <a:pPr lvl="1"/>
            <a:r>
              <a:rPr lang="en-US" sz="1800" dirty="0" smtClean="0"/>
              <a:t>Portal censorship</a:t>
            </a:r>
          </a:p>
          <a:p>
            <a:pPr lvl="1"/>
            <a:r>
              <a:rPr lang="en-US" sz="1800" dirty="0" smtClean="0"/>
              <a:t>Search result removal</a:t>
            </a:r>
          </a:p>
          <a:p>
            <a:pPr lvl="1"/>
            <a:r>
              <a:rPr lang="en-US" sz="1800" dirty="0" smtClean="0"/>
              <a:t>DDOS</a:t>
            </a:r>
          </a:p>
          <a:p>
            <a:pPr lvl="2"/>
            <a:r>
              <a:rPr lang="en-US" sz="1600" dirty="0" smtClean="0"/>
              <a:t>Take down “offending” site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Non-technical censorship</a:t>
            </a:r>
          </a:p>
          <a:p>
            <a:pPr lvl="1"/>
            <a:r>
              <a:rPr lang="en-US" sz="1800" dirty="0" smtClean="0"/>
              <a:t>Laws and regulations</a:t>
            </a:r>
          </a:p>
          <a:p>
            <a:pPr lvl="1"/>
            <a:r>
              <a:rPr lang="en-US" sz="1800" dirty="0" smtClean="0"/>
              <a:t>Request censorship by content provider or ISP</a:t>
            </a:r>
          </a:p>
          <a:p>
            <a:pPr lvl="1"/>
            <a:r>
              <a:rPr lang="en-US" sz="1800" dirty="0" smtClean="0"/>
              <a:t>Bribe content provider or ISP</a:t>
            </a:r>
          </a:p>
          <a:p>
            <a:pPr lvl="1"/>
            <a:r>
              <a:rPr lang="en-US" sz="1800" dirty="0" smtClean="0"/>
              <a:t>Civil lawsuits against content provider or ISP</a:t>
            </a:r>
          </a:p>
          <a:p>
            <a:pPr lvl="1"/>
            <a:r>
              <a:rPr lang="en-US" sz="1800" dirty="0" smtClean="0"/>
              <a:t>Confiscate or destroy equipment</a:t>
            </a:r>
          </a:p>
          <a:p>
            <a:pPr lvl="1"/>
            <a:r>
              <a:rPr lang="en-US" sz="1800" dirty="0" smtClean="0"/>
              <a:t>Boycott content provider or ISP</a:t>
            </a:r>
          </a:p>
          <a:p>
            <a:pPr lvl="1"/>
            <a:r>
              <a:rPr lang="en-US" sz="1800" dirty="0" smtClean="0"/>
              <a:t>Threaten, attack, murder employees/family members of content provider or ISP</a:t>
            </a:r>
          </a:p>
          <a:p>
            <a:pPr lvl="1"/>
            <a:r>
              <a:rPr lang="en-US" sz="1800" dirty="0" smtClean="0"/>
              <a:t>Create censored online content</a:t>
            </a:r>
          </a:p>
          <a:p>
            <a:pPr lvl="1"/>
            <a:r>
              <a:rPr lang="en-US" sz="1800" dirty="0" smtClean="0"/>
              <a:t>Limit access due to high costs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28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Detection </a:t>
            </a:r>
            <a:r>
              <a:rPr lang="en-US" dirty="0" smtClean="0"/>
              <a:t> and Prevention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Detection approaches</a:t>
            </a:r>
          </a:p>
          <a:p>
            <a:pPr lvl="1"/>
            <a:r>
              <a:rPr lang="en-US" dirty="0" smtClean="0"/>
              <a:t>Signature-based detection</a:t>
            </a:r>
          </a:p>
          <a:p>
            <a:pPr lvl="2"/>
            <a:r>
              <a:rPr lang="en-US" dirty="0" smtClean="0"/>
              <a:t>Recognize malicious patterns</a:t>
            </a:r>
          </a:p>
          <a:p>
            <a:pPr lvl="3"/>
            <a:r>
              <a:rPr lang="en-US" dirty="0" smtClean="0"/>
              <a:t>Cannot identify new attacks</a:t>
            </a:r>
          </a:p>
          <a:p>
            <a:pPr lvl="3"/>
            <a:r>
              <a:rPr lang="en-US" dirty="0" smtClean="0"/>
              <a:t>E.g., antivirus software</a:t>
            </a:r>
          </a:p>
          <a:p>
            <a:pPr lvl="1"/>
            <a:r>
              <a:rPr lang="en-US" dirty="0" smtClean="0"/>
              <a:t>Anomaly-based detection</a:t>
            </a:r>
          </a:p>
          <a:p>
            <a:pPr lvl="2"/>
            <a:r>
              <a:rPr lang="en-US" dirty="0" smtClean="0"/>
              <a:t>Detect deviation from “normal” activity</a:t>
            </a:r>
          </a:p>
          <a:p>
            <a:pPr lvl="3"/>
            <a:r>
              <a:rPr lang="en-US" dirty="0" smtClean="0"/>
              <a:t>Can identify new attacks</a:t>
            </a:r>
          </a:p>
          <a:p>
            <a:pPr lvl="3"/>
            <a:r>
              <a:rPr lang="en-US" dirty="0" smtClean="0"/>
              <a:t>E.g., network traffic analyzer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Prevention </a:t>
            </a:r>
            <a:r>
              <a:rPr lang="en-US" dirty="0" smtClean="0"/>
              <a:t>approaches</a:t>
            </a:r>
            <a:endParaRPr lang="en-US" dirty="0"/>
          </a:p>
          <a:p>
            <a:pPr lvl="1"/>
            <a:r>
              <a:rPr lang="en-US" dirty="0" smtClean="0"/>
              <a:t>NIPS (network-based intrusion prevention system)</a:t>
            </a:r>
          </a:p>
          <a:p>
            <a:pPr lvl="2"/>
            <a:r>
              <a:rPr lang="en-US" dirty="0" smtClean="0"/>
              <a:t>Monitors network </a:t>
            </a:r>
            <a:r>
              <a:rPr lang="en-US" dirty="0"/>
              <a:t>(protocol)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WIPS (wireless intrusion prevention system)</a:t>
            </a:r>
          </a:p>
          <a:p>
            <a:pPr lvl="2"/>
            <a:r>
              <a:rPr lang="en-US" dirty="0" smtClean="0"/>
              <a:t>Monitors wireless network (protocol) traffic</a:t>
            </a:r>
          </a:p>
          <a:p>
            <a:pPr lvl="1"/>
            <a:r>
              <a:rPr lang="en-US" dirty="0" smtClean="0"/>
              <a:t>NBA (network behavior analysis)</a:t>
            </a:r>
          </a:p>
          <a:p>
            <a:pPr lvl="2"/>
            <a:r>
              <a:rPr lang="en-US" dirty="0" smtClean="0"/>
              <a:t>Identify unusual traffic flows (e.g., DDOS)</a:t>
            </a:r>
          </a:p>
          <a:p>
            <a:pPr lvl="1"/>
            <a:r>
              <a:rPr lang="en-US" dirty="0" smtClean="0"/>
              <a:t>HIPS (host-based intrusion prevention system)</a:t>
            </a:r>
          </a:p>
          <a:p>
            <a:pPr lvl="2"/>
            <a:r>
              <a:rPr lang="en-US" dirty="0" smtClean="0"/>
              <a:t>Monitor single host</a:t>
            </a:r>
          </a:p>
        </p:txBody>
      </p:sp>
    </p:spTree>
    <p:extLst>
      <p:ext uri="{BB962C8B-B14F-4D97-AF65-F5344CB8AC3E}">
        <p14:creationId xmlns:p14="http://schemas.microsoft.com/office/powerpoint/2010/main" val="16437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358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Wireless Networks: Security</vt:lpstr>
      <vt:lpstr>Wireless Networks: Security cont’d</vt:lpstr>
      <vt:lpstr>Network Censorship</vt:lpstr>
      <vt:lpstr>Network Censorship, cont’d</vt:lpstr>
      <vt:lpstr>Detection  and Prevention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Computer Networks</dc:title>
  <dc:creator>VoorheDP</dc:creator>
  <cp:lastModifiedBy>IT</cp:lastModifiedBy>
  <cp:revision>267</cp:revision>
  <dcterms:created xsi:type="dcterms:W3CDTF">2013-05-28T16:49:45Z</dcterms:created>
  <dcterms:modified xsi:type="dcterms:W3CDTF">2018-07-27T12:57:58Z</dcterms:modified>
</cp:coreProperties>
</file>